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C20D-B696-776F-A0A7-834546E2F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9D902-1F8B-8740-906A-5547F322D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76E1-B939-36E1-13A5-6C47FCC03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F0F67-23E1-4946-433D-4FB78FE9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EFFE0-EAF5-DDE2-BDE2-27F0FC0B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09CE-7E5B-8BEE-DC46-C6EE39EC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64074-3E54-495C-7DAC-8F912D266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01D0B-DFFD-0A47-87C0-2E4C4459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0D7A2-E33C-F1C1-2BF6-1295D6CB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0EB2-E3E7-80D5-9959-315F16A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0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FFD83-9EE2-1CE7-3779-C5EEC69EF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CC227-3D81-EBA3-78DF-189DEC116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B3FFA-DFF0-B886-BA85-0D19FD71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8169-70E9-114C-5AFF-53A2E083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80CE2-0CFB-3413-3802-CFA4D74D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42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5C97-4C4D-FD26-6DAA-0B72B414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25402-F89E-EEAB-BE6F-A04CCCB72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9F3ED-0B58-CBC2-69FE-B869FA32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8925A-8985-A044-5E95-4A1CC68B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0E7C0-B185-1677-D298-5D08015C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4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75CD-94AE-9732-35DA-4FD26E861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56277-E7F9-6B99-E7FB-70A16A3C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55693-90C5-AD0A-62E7-F75DC3F7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CA73E-DFED-46CD-859C-C8731B47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108DE-9795-5238-BA48-4F902CE7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6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54AE-4BEC-497B-7DCB-7BB250E8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56278-8DC0-FBBC-07AD-F59BA9FD9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4CDBF-4465-01D1-2021-6D7B0C633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A2991-59EC-A608-7FB4-92263229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78EFA-8F25-22F3-2C4C-734DC99B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4E131-B97D-5494-9E71-2057EFC2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F910D-C64D-E158-899C-C0DF0521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26FD5-EEEF-59F1-0CCF-EDD7E7F47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AD4F5-F86C-B6EF-E504-ADB8F153E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60493-ECCB-A477-4F3E-4C0678A61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F235C-ADD5-6D60-2073-6EAB47118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A2750-2004-DB72-6ADD-F36B3BE8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7C689-B818-1C32-7CB6-2431B641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202C7-EDD6-99BE-980D-85AF3D5E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192E-D651-7D81-114D-5CBF9DF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E5F686-4CC3-BD3F-60A3-B02B99EE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07791-75DC-DC81-6A35-4C9E7034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CE2485-272C-6015-464A-E58DA7A9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4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F1FC2-D001-56B1-1C58-38042CAE6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CF691-BED7-4DC1-6FC1-104DBE29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878DA-EBCC-A597-40B0-CE959093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CF1A-5CA5-09D0-91F7-C937054B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27A7-1A7C-9C06-917E-D6B094269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CFF94-097F-413D-DFBF-190B255A0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F7F4E-128C-D602-D243-983BB0C72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834D3-28C6-6411-CE05-1A305F50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A3A2D-2FFE-45C4-2AB8-78265AF7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3BD4-9812-2E5A-38AA-7E14B524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37981-1BB2-EA0E-284E-51716C318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5B497D-B627-8870-03E4-FD61BF0C9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E0F1-3A01-8862-A6AE-97FC4F63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E616B-EDD1-D2CF-B787-CD7A302CA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8F11F-6C04-D146-148E-F5373636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8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0FC22-AEB0-685E-B7E9-B5BDF2DC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11CBE-AF15-1AEF-6262-8F7106752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AEC7C-F190-A4A4-C989-FCCAB8692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FC6BF-4704-4560-A598-4B388252AB18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2CCED-99AE-C9E6-B800-DA7287DB9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3C841-97BA-7868-3681-B259B879A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D818-91B2-450C-9E4F-B17B3D956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1709C8-F296-107D-39F7-A7FBE2F7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Cinda Bartz</dc:creator>
  <cp:lastModifiedBy>Cinda Bartz</cp:lastModifiedBy>
  <cp:revision>1</cp:revision>
  <dcterms:created xsi:type="dcterms:W3CDTF">2025-07-02T04:20:03Z</dcterms:created>
  <dcterms:modified xsi:type="dcterms:W3CDTF">2025-07-02T04:20:17Z</dcterms:modified>
</cp:coreProperties>
</file>